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8A296-2690-4263-9385-EE4BA65B92F3}" type="datetimeFigureOut">
              <a:rPr lang="uk-UA" smtClean="0"/>
              <a:t>29.09.2020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B875B-70D5-466D-9850-C4066DEED7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03352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8A296-2690-4263-9385-EE4BA65B92F3}" type="datetimeFigureOut">
              <a:rPr lang="uk-UA" smtClean="0"/>
              <a:t>29.09.2020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B875B-70D5-466D-9850-C4066DEED7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71811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8A296-2690-4263-9385-EE4BA65B92F3}" type="datetimeFigureOut">
              <a:rPr lang="uk-UA" smtClean="0"/>
              <a:t>29.09.2020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B875B-70D5-466D-9850-C4066DEED7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24917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8A296-2690-4263-9385-EE4BA65B92F3}" type="datetimeFigureOut">
              <a:rPr lang="uk-UA" smtClean="0"/>
              <a:t>29.09.2020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B875B-70D5-466D-9850-C4066DEED7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37019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8A296-2690-4263-9385-EE4BA65B92F3}" type="datetimeFigureOut">
              <a:rPr lang="uk-UA" smtClean="0"/>
              <a:t>29.09.2020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B875B-70D5-466D-9850-C4066DEED7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28001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8A296-2690-4263-9385-EE4BA65B92F3}" type="datetimeFigureOut">
              <a:rPr lang="uk-UA" smtClean="0"/>
              <a:t>29.09.2020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B875B-70D5-466D-9850-C4066DEED7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64503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8A296-2690-4263-9385-EE4BA65B92F3}" type="datetimeFigureOut">
              <a:rPr lang="uk-UA" smtClean="0"/>
              <a:t>29.09.2020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B875B-70D5-466D-9850-C4066DEED7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96070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8A296-2690-4263-9385-EE4BA65B92F3}" type="datetimeFigureOut">
              <a:rPr lang="uk-UA" smtClean="0"/>
              <a:t>29.09.2020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B875B-70D5-466D-9850-C4066DEED7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131352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8A296-2690-4263-9385-EE4BA65B92F3}" type="datetimeFigureOut">
              <a:rPr lang="uk-UA" smtClean="0"/>
              <a:t>29.09.2020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B875B-70D5-466D-9850-C4066DEED7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82398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8A296-2690-4263-9385-EE4BA65B92F3}" type="datetimeFigureOut">
              <a:rPr lang="uk-UA" smtClean="0"/>
              <a:t>29.09.2020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B875B-70D5-466D-9850-C4066DEED7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53316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8A296-2690-4263-9385-EE4BA65B92F3}" type="datetimeFigureOut">
              <a:rPr lang="uk-UA" smtClean="0"/>
              <a:t>29.09.2020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B875B-70D5-466D-9850-C4066DEED7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57821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58A296-2690-4263-9385-EE4BA65B92F3}" type="datetimeFigureOut">
              <a:rPr lang="uk-UA" smtClean="0"/>
              <a:t>29.09.2020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5B875B-70D5-466D-9850-C4066DEED7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08210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err="1" smtClean="0"/>
              <a:t>Мотиватор</a:t>
            </a:r>
            <a:endParaRPr lang="uk-UA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339762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Лист </a:t>
            </a:r>
            <a:r>
              <a:rPr lang="uk-UA" smtClean="0"/>
              <a:t>до Анни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249107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Ілюстрації до творів Ліни Костенко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5842857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9</Words>
  <Application>Microsoft Office PowerPoint</Application>
  <PresentationFormat>Экран 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Мотиватор</vt:lpstr>
      <vt:lpstr>Лист до Анни</vt:lpstr>
      <vt:lpstr>Ілюстрації до творів Ліни Костенко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Ирина</dc:creator>
  <cp:lastModifiedBy>Ирина</cp:lastModifiedBy>
  <cp:revision>7</cp:revision>
  <dcterms:created xsi:type="dcterms:W3CDTF">2020-09-28T09:46:39Z</dcterms:created>
  <dcterms:modified xsi:type="dcterms:W3CDTF">2020-09-29T10:49:17Z</dcterms:modified>
</cp:coreProperties>
</file>